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60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D199A-30AC-4995-BCC1-18BF64112B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6C0910-F2DF-4E03-9BE8-2B717F0AA69E}">
      <dgm:prSet phldrT="[Text]"/>
      <dgm:spPr/>
      <dgm:t>
        <a:bodyPr/>
        <a:lstStyle/>
        <a:p>
          <a:r>
            <a:rPr lang="sr-Cyrl-RS" dirty="0" smtClean="0"/>
            <a:t>Срамота</a:t>
          </a:r>
          <a:endParaRPr lang="en-US" dirty="0"/>
        </a:p>
      </dgm:t>
    </dgm:pt>
    <dgm:pt modelId="{CD04A27C-45FE-4A83-9B1E-D484F507ABDC}" type="parTrans" cxnId="{A9CFD252-8732-4FE5-83E2-E5512DA577D1}">
      <dgm:prSet/>
      <dgm:spPr/>
      <dgm:t>
        <a:bodyPr/>
        <a:lstStyle/>
        <a:p>
          <a:endParaRPr lang="en-US"/>
        </a:p>
      </dgm:t>
    </dgm:pt>
    <dgm:pt modelId="{8B89E775-AC55-4431-8441-0A1A7A499514}" type="sibTrans" cxnId="{A9CFD252-8732-4FE5-83E2-E5512DA577D1}">
      <dgm:prSet/>
      <dgm:spPr/>
      <dgm:t>
        <a:bodyPr/>
        <a:lstStyle/>
        <a:p>
          <a:endParaRPr lang="en-US"/>
        </a:p>
      </dgm:t>
    </dgm:pt>
    <dgm:pt modelId="{CC417EBE-9E42-4CFF-B04C-751889C1420A}">
      <dgm:prSet phldrT="[Text]"/>
      <dgm:spPr/>
      <dgm:t>
        <a:bodyPr/>
        <a:lstStyle/>
        <a:p>
          <a:r>
            <a:rPr lang="sr-Cyrl-RS" dirty="0" smtClean="0"/>
            <a:t>Знак слабости</a:t>
          </a:r>
          <a:endParaRPr lang="en-US" dirty="0"/>
        </a:p>
      </dgm:t>
    </dgm:pt>
    <dgm:pt modelId="{F191EEDC-A44F-4231-BE7B-EB1A749F9A06}" type="parTrans" cxnId="{2CCB020F-C814-4199-BD0A-833CDBBCF9B5}">
      <dgm:prSet/>
      <dgm:spPr/>
      <dgm:t>
        <a:bodyPr/>
        <a:lstStyle/>
        <a:p>
          <a:endParaRPr lang="en-US"/>
        </a:p>
      </dgm:t>
    </dgm:pt>
    <dgm:pt modelId="{C99403D3-1CB9-4096-87D7-4BAA905BC97F}" type="sibTrans" cxnId="{2CCB020F-C814-4199-BD0A-833CDBBCF9B5}">
      <dgm:prSet/>
      <dgm:spPr/>
      <dgm:t>
        <a:bodyPr/>
        <a:lstStyle/>
        <a:p>
          <a:endParaRPr lang="en-US"/>
        </a:p>
      </dgm:t>
    </dgm:pt>
    <dgm:pt modelId="{C3B30627-6A26-41FC-9CDA-8587390F17A0}">
      <dgm:prSet phldrT="[Text]"/>
      <dgm:spPr/>
      <dgm:t>
        <a:bodyPr/>
        <a:lstStyle/>
        <a:p>
          <a:r>
            <a:rPr lang="sr-Cyrl-RS" dirty="0" smtClean="0"/>
            <a:t>Нешто чиме се бавимо само када је лоше</a:t>
          </a:r>
          <a:endParaRPr lang="en-US" dirty="0"/>
        </a:p>
      </dgm:t>
    </dgm:pt>
    <dgm:pt modelId="{1449F575-E7CF-47D9-97E5-11D1B6F5CA47}" type="parTrans" cxnId="{0D89F0C7-F6A2-4121-B56F-0C33515F492F}">
      <dgm:prSet/>
      <dgm:spPr/>
      <dgm:t>
        <a:bodyPr/>
        <a:lstStyle/>
        <a:p>
          <a:endParaRPr lang="en-US"/>
        </a:p>
      </dgm:t>
    </dgm:pt>
    <dgm:pt modelId="{528D98EE-A443-45DE-9B6C-D924BEFE0DE9}" type="sibTrans" cxnId="{0D89F0C7-F6A2-4121-B56F-0C33515F492F}">
      <dgm:prSet/>
      <dgm:spPr/>
      <dgm:t>
        <a:bodyPr/>
        <a:lstStyle/>
        <a:p>
          <a:endParaRPr lang="en-US"/>
        </a:p>
      </dgm:t>
    </dgm:pt>
    <dgm:pt modelId="{AEB7A281-D95A-4E18-99EB-21FF08661684}">
      <dgm:prSet phldrT="[Text]"/>
      <dgm:spPr/>
      <dgm:t>
        <a:bodyPr/>
        <a:lstStyle/>
        <a:p>
          <a:r>
            <a:rPr lang="sr-Cyrl-RS" dirty="0" smtClean="0"/>
            <a:t>Изговор за проблеме</a:t>
          </a:r>
          <a:endParaRPr lang="en-US" dirty="0"/>
        </a:p>
      </dgm:t>
    </dgm:pt>
    <dgm:pt modelId="{B8CECB89-D21D-4B26-8E3B-FB4B62105209}" type="parTrans" cxnId="{E97FCDFD-7B30-4E48-A81A-8C60AD2E9199}">
      <dgm:prSet/>
      <dgm:spPr/>
      <dgm:t>
        <a:bodyPr/>
        <a:lstStyle/>
        <a:p>
          <a:endParaRPr lang="en-US"/>
        </a:p>
      </dgm:t>
    </dgm:pt>
    <dgm:pt modelId="{607825E9-5E6B-464D-AE21-49B665DDD7E4}" type="sibTrans" cxnId="{E97FCDFD-7B30-4E48-A81A-8C60AD2E9199}">
      <dgm:prSet/>
      <dgm:spPr/>
      <dgm:t>
        <a:bodyPr/>
        <a:lstStyle/>
        <a:p>
          <a:endParaRPr lang="en-US"/>
        </a:p>
      </dgm:t>
    </dgm:pt>
    <dgm:pt modelId="{71DFA76E-8349-461F-813A-19670EAE6704}">
      <dgm:prSet phldrT="[Text]"/>
      <dgm:spPr/>
      <dgm:t>
        <a:bodyPr/>
        <a:lstStyle/>
        <a:p>
          <a:r>
            <a:rPr lang="sr-Cyrl-RS" dirty="0" smtClean="0"/>
            <a:t>Нешто негативно</a:t>
          </a:r>
          <a:endParaRPr lang="en-US" dirty="0"/>
        </a:p>
      </dgm:t>
    </dgm:pt>
    <dgm:pt modelId="{0EFD2E00-B14B-4222-A9D0-BDD500DBE392}" type="parTrans" cxnId="{EB67AF4F-1DA8-4FC8-A1A6-4E03F2E51F6D}">
      <dgm:prSet/>
      <dgm:spPr/>
      <dgm:t>
        <a:bodyPr/>
        <a:lstStyle/>
        <a:p>
          <a:endParaRPr lang="en-US"/>
        </a:p>
      </dgm:t>
    </dgm:pt>
    <dgm:pt modelId="{9F7899FB-B77B-420B-BBFB-62C6532CABF3}" type="sibTrans" cxnId="{EB67AF4F-1DA8-4FC8-A1A6-4E03F2E51F6D}">
      <dgm:prSet/>
      <dgm:spPr/>
      <dgm:t>
        <a:bodyPr/>
        <a:lstStyle/>
        <a:p>
          <a:endParaRPr lang="en-US"/>
        </a:p>
      </dgm:t>
    </dgm:pt>
    <dgm:pt modelId="{02CAE92A-37AC-467D-BA50-41BE65BBC39F}" type="pres">
      <dgm:prSet presAssocID="{613D199A-30AC-4995-BCC1-18BF64112B7A}" presName="diagram" presStyleCnt="0">
        <dgm:presLayoutVars>
          <dgm:dir/>
          <dgm:resizeHandles val="exact"/>
        </dgm:presLayoutVars>
      </dgm:prSet>
      <dgm:spPr/>
    </dgm:pt>
    <dgm:pt modelId="{8DE39CB9-ED7E-4779-B706-27BBD7DD4D8A}" type="pres">
      <dgm:prSet presAssocID="{476C0910-F2DF-4E03-9BE8-2B717F0AA69E}" presName="node" presStyleLbl="node1" presStyleIdx="0" presStyleCnt="5">
        <dgm:presLayoutVars>
          <dgm:bulletEnabled val="1"/>
        </dgm:presLayoutVars>
      </dgm:prSet>
      <dgm:spPr/>
    </dgm:pt>
    <dgm:pt modelId="{A8D2AAD1-7286-4D00-A992-F394270BFE99}" type="pres">
      <dgm:prSet presAssocID="{8B89E775-AC55-4431-8441-0A1A7A499514}" presName="sibTrans" presStyleCnt="0"/>
      <dgm:spPr/>
    </dgm:pt>
    <dgm:pt modelId="{13427DB2-7D94-4713-855E-452A1029B011}" type="pres">
      <dgm:prSet presAssocID="{CC417EBE-9E42-4CFF-B04C-751889C1420A}" presName="node" presStyleLbl="node1" presStyleIdx="1" presStyleCnt="5">
        <dgm:presLayoutVars>
          <dgm:bulletEnabled val="1"/>
        </dgm:presLayoutVars>
      </dgm:prSet>
      <dgm:spPr/>
    </dgm:pt>
    <dgm:pt modelId="{5FE9AB44-7EF1-4714-82B6-CBC324E0EB9B}" type="pres">
      <dgm:prSet presAssocID="{C99403D3-1CB9-4096-87D7-4BAA905BC97F}" presName="sibTrans" presStyleCnt="0"/>
      <dgm:spPr/>
    </dgm:pt>
    <dgm:pt modelId="{884F7188-577A-4157-A240-5C833B890BF4}" type="pres">
      <dgm:prSet presAssocID="{C3B30627-6A26-41FC-9CDA-8587390F17A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57C8C-907D-4263-A05A-D5719C3589AF}" type="pres">
      <dgm:prSet presAssocID="{528D98EE-A443-45DE-9B6C-D924BEFE0DE9}" presName="sibTrans" presStyleCnt="0"/>
      <dgm:spPr/>
    </dgm:pt>
    <dgm:pt modelId="{D13CF05E-3A02-4EA3-A217-A5965CD8E293}" type="pres">
      <dgm:prSet presAssocID="{AEB7A281-D95A-4E18-99EB-21FF08661684}" presName="node" presStyleLbl="node1" presStyleIdx="3" presStyleCnt="5">
        <dgm:presLayoutVars>
          <dgm:bulletEnabled val="1"/>
        </dgm:presLayoutVars>
      </dgm:prSet>
      <dgm:spPr/>
    </dgm:pt>
    <dgm:pt modelId="{F49D7A4A-E463-48E5-B728-CC3EC749167E}" type="pres">
      <dgm:prSet presAssocID="{607825E9-5E6B-464D-AE21-49B665DDD7E4}" presName="sibTrans" presStyleCnt="0"/>
      <dgm:spPr/>
    </dgm:pt>
    <dgm:pt modelId="{71513856-9497-47C6-8E6F-324558B5C56C}" type="pres">
      <dgm:prSet presAssocID="{71DFA76E-8349-461F-813A-19670EAE670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98A65B-00F5-4597-B266-DDDF97E58AFB}" type="presOf" srcId="{AEB7A281-D95A-4E18-99EB-21FF08661684}" destId="{D13CF05E-3A02-4EA3-A217-A5965CD8E293}" srcOrd="0" destOrd="0" presId="urn:microsoft.com/office/officeart/2005/8/layout/default"/>
    <dgm:cxn modelId="{A1A88F92-0F0D-409F-82C8-6FA95B0DFF1E}" type="presOf" srcId="{613D199A-30AC-4995-BCC1-18BF64112B7A}" destId="{02CAE92A-37AC-467D-BA50-41BE65BBC39F}" srcOrd="0" destOrd="0" presId="urn:microsoft.com/office/officeart/2005/8/layout/default"/>
    <dgm:cxn modelId="{EB67AF4F-1DA8-4FC8-A1A6-4E03F2E51F6D}" srcId="{613D199A-30AC-4995-BCC1-18BF64112B7A}" destId="{71DFA76E-8349-461F-813A-19670EAE6704}" srcOrd="4" destOrd="0" parTransId="{0EFD2E00-B14B-4222-A9D0-BDD500DBE392}" sibTransId="{9F7899FB-B77B-420B-BBFB-62C6532CABF3}"/>
    <dgm:cxn modelId="{6F6F4ACA-FB05-4370-A41C-48B3A874D20E}" type="presOf" srcId="{71DFA76E-8349-461F-813A-19670EAE6704}" destId="{71513856-9497-47C6-8E6F-324558B5C56C}" srcOrd="0" destOrd="0" presId="urn:microsoft.com/office/officeart/2005/8/layout/default"/>
    <dgm:cxn modelId="{2CCB020F-C814-4199-BD0A-833CDBBCF9B5}" srcId="{613D199A-30AC-4995-BCC1-18BF64112B7A}" destId="{CC417EBE-9E42-4CFF-B04C-751889C1420A}" srcOrd="1" destOrd="0" parTransId="{F191EEDC-A44F-4231-BE7B-EB1A749F9A06}" sibTransId="{C99403D3-1CB9-4096-87D7-4BAA905BC97F}"/>
    <dgm:cxn modelId="{0D89F0C7-F6A2-4121-B56F-0C33515F492F}" srcId="{613D199A-30AC-4995-BCC1-18BF64112B7A}" destId="{C3B30627-6A26-41FC-9CDA-8587390F17A0}" srcOrd="2" destOrd="0" parTransId="{1449F575-E7CF-47D9-97E5-11D1B6F5CA47}" sibTransId="{528D98EE-A443-45DE-9B6C-D924BEFE0DE9}"/>
    <dgm:cxn modelId="{E97FCDFD-7B30-4E48-A81A-8C60AD2E9199}" srcId="{613D199A-30AC-4995-BCC1-18BF64112B7A}" destId="{AEB7A281-D95A-4E18-99EB-21FF08661684}" srcOrd="3" destOrd="0" parTransId="{B8CECB89-D21D-4B26-8E3B-FB4B62105209}" sibTransId="{607825E9-5E6B-464D-AE21-49B665DDD7E4}"/>
    <dgm:cxn modelId="{A9CFD252-8732-4FE5-83E2-E5512DA577D1}" srcId="{613D199A-30AC-4995-BCC1-18BF64112B7A}" destId="{476C0910-F2DF-4E03-9BE8-2B717F0AA69E}" srcOrd="0" destOrd="0" parTransId="{CD04A27C-45FE-4A83-9B1E-D484F507ABDC}" sibTransId="{8B89E775-AC55-4431-8441-0A1A7A499514}"/>
    <dgm:cxn modelId="{AD7A1C05-8543-4334-9AB4-000AEAC1BB34}" type="presOf" srcId="{C3B30627-6A26-41FC-9CDA-8587390F17A0}" destId="{884F7188-577A-4157-A240-5C833B890BF4}" srcOrd="0" destOrd="0" presId="urn:microsoft.com/office/officeart/2005/8/layout/default"/>
    <dgm:cxn modelId="{D142863A-9939-4AE5-96F4-46E23B5B5EDF}" type="presOf" srcId="{476C0910-F2DF-4E03-9BE8-2B717F0AA69E}" destId="{8DE39CB9-ED7E-4779-B706-27BBD7DD4D8A}" srcOrd="0" destOrd="0" presId="urn:microsoft.com/office/officeart/2005/8/layout/default"/>
    <dgm:cxn modelId="{A96D52BF-8154-4507-8B01-FCA0637B1F27}" type="presOf" srcId="{CC417EBE-9E42-4CFF-B04C-751889C1420A}" destId="{13427DB2-7D94-4713-855E-452A1029B011}" srcOrd="0" destOrd="0" presId="urn:microsoft.com/office/officeart/2005/8/layout/default"/>
    <dgm:cxn modelId="{2EF9912B-A765-4E89-B8A0-75CA5332722B}" type="presParOf" srcId="{02CAE92A-37AC-467D-BA50-41BE65BBC39F}" destId="{8DE39CB9-ED7E-4779-B706-27BBD7DD4D8A}" srcOrd="0" destOrd="0" presId="urn:microsoft.com/office/officeart/2005/8/layout/default"/>
    <dgm:cxn modelId="{166A3229-D9BD-4579-B35A-12E0FB82A2C6}" type="presParOf" srcId="{02CAE92A-37AC-467D-BA50-41BE65BBC39F}" destId="{A8D2AAD1-7286-4D00-A992-F394270BFE99}" srcOrd="1" destOrd="0" presId="urn:microsoft.com/office/officeart/2005/8/layout/default"/>
    <dgm:cxn modelId="{70DCDA28-3BFE-4851-BCE9-61F70DBEC837}" type="presParOf" srcId="{02CAE92A-37AC-467D-BA50-41BE65BBC39F}" destId="{13427DB2-7D94-4713-855E-452A1029B011}" srcOrd="2" destOrd="0" presId="urn:microsoft.com/office/officeart/2005/8/layout/default"/>
    <dgm:cxn modelId="{8C168BBF-89A9-4220-BD95-ACEA4061969E}" type="presParOf" srcId="{02CAE92A-37AC-467D-BA50-41BE65BBC39F}" destId="{5FE9AB44-7EF1-4714-82B6-CBC324E0EB9B}" srcOrd="3" destOrd="0" presId="urn:microsoft.com/office/officeart/2005/8/layout/default"/>
    <dgm:cxn modelId="{2858E0E1-6A09-4B7A-8A94-D00B94E33A71}" type="presParOf" srcId="{02CAE92A-37AC-467D-BA50-41BE65BBC39F}" destId="{884F7188-577A-4157-A240-5C833B890BF4}" srcOrd="4" destOrd="0" presId="urn:microsoft.com/office/officeart/2005/8/layout/default"/>
    <dgm:cxn modelId="{CAA39E3C-2214-4A95-A8CA-85924302F80C}" type="presParOf" srcId="{02CAE92A-37AC-467D-BA50-41BE65BBC39F}" destId="{39757C8C-907D-4263-A05A-D5719C3589AF}" srcOrd="5" destOrd="0" presId="urn:microsoft.com/office/officeart/2005/8/layout/default"/>
    <dgm:cxn modelId="{01BDED4F-3CA7-4A01-96DE-53261784FE62}" type="presParOf" srcId="{02CAE92A-37AC-467D-BA50-41BE65BBC39F}" destId="{D13CF05E-3A02-4EA3-A217-A5965CD8E293}" srcOrd="6" destOrd="0" presId="urn:microsoft.com/office/officeart/2005/8/layout/default"/>
    <dgm:cxn modelId="{D5A7B4B5-0B9E-4640-B0FC-23DA75A42908}" type="presParOf" srcId="{02CAE92A-37AC-467D-BA50-41BE65BBC39F}" destId="{F49D7A4A-E463-48E5-B728-CC3EC749167E}" srcOrd="7" destOrd="0" presId="urn:microsoft.com/office/officeart/2005/8/layout/default"/>
    <dgm:cxn modelId="{C020188E-3BA5-4386-8CF9-7F8D0FAAA084}" type="presParOf" srcId="{02CAE92A-37AC-467D-BA50-41BE65BBC39F}" destId="{71513856-9497-47C6-8E6F-324558B5C56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962076-393A-44FA-AD0C-BA6E338C74E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0F8A36-D12E-458B-A849-AE0A572EAA71}">
      <dgm:prSet custT="1"/>
      <dgm:spPr/>
      <dgm:t>
        <a:bodyPr/>
        <a:lstStyle/>
        <a:p>
          <a:pPr rtl="0"/>
          <a:r>
            <a:rPr lang="sr-Cyrl-RS" sz="1900" dirty="0" smtClean="0"/>
            <a:t> </a:t>
          </a:r>
          <a:r>
            <a:rPr lang="sr-Cyrl-RS" sz="2000" dirty="0" smtClean="0"/>
            <a:t>Веома важно</a:t>
          </a:r>
          <a:endParaRPr lang="en-US" sz="2000" dirty="0"/>
        </a:p>
      </dgm:t>
    </dgm:pt>
    <dgm:pt modelId="{DEA10FD0-F3C2-4A76-89C2-68E6081C491B}" type="parTrans" cxnId="{021604BB-C256-4B2A-8EA8-E23D412C8CC3}">
      <dgm:prSet/>
      <dgm:spPr/>
      <dgm:t>
        <a:bodyPr/>
        <a:lstStyle/>
        <a:p>
          <a:endParaRPr lang="en-US"/>
        </a:p>
      </dgm:t>
    </dgm:pt>
    <dgm:pt modelId="{BF542E36-09BE-4D15-AD71-9E9D9FD2576D}" type="sibTrans" cxnId="{021604BB-C256-4B2A-8EA8-E23D412C8CC3}">
      <dgm:prSet/>
      <dgm:spPr/>
      <dgm:t>
        <a:bodyPr/>
        <a:lstStyle/>
        <a:p>
          <a:endParaRPr lang="en-US"/>
        </a:p>
      </dgm:t>
    </dgm:pt>
    <dgm:pt modelId="{3A474D89-9220-427B-B997-6F5F4713D38F}">
      <dgm:prSet custT="1"/>
      <dgm:spPr/>
      <dgm:t>
        <a:bodyPr/>
        <a:lstStyle/>
        <a:p>
          <a:pPr rtl="0"/>
          <a:r>
            <a:rPr lang="sr-Cyrl-RS" sz="2000" dirty="0" smtClean="0"/>
            <a:t>Нешто за шта треба да одвојимо време</a:t>
          </a:r>
          <a:endParaRPr lang="en-US" sz="2000" dirty="0"/>
        </a:p>
      </dgm:t>
    </dgm:pt>
    <dgm:pt modelId="{305A6334-A0FF-4F29-921E-C8D4806AAAEE}" type="parTrans" cxnId="{519C48A3-0AE1-4B5E-A362-726B1B4703D1}">
      <dgm:prSet/>
      <dgm:spPr/>
      <dgm:t>
        <a:bodyPr/>
        <a:lstStyle/>
        <a:p>
          <a:endParaRPr lang="en-US"/>
        </a:p>
      </dgm:t>
    </dgm:pt>
    <dgm:pt modelId="{42AD83F3-9313-45E2-B652-80F09DFA85FC}" type="sibTrans" cxnId="{519C48A3-0AE1-4B5E-A362-726B1B4703D1}">
      <dgm:prSet/>
      <dgm:spPr/>
      <dgm:t>
        <a:bodyPr/>
        <a:lstStyle/>
        <a:p>
          <a:endParaRPr lang="en-US"/>
        </a:p>
      </dgm:t>
    </dgm:pt>
    <dgm:pt modelId="{FE8AE286-145D-4B71-8053-0A355109A56F}">
      <dgm:prSet/>
      <dgm:spPr/>
      <dgm:t>
        <a:bodyPr/>
        <a:lstStyle/>
        <a:p>
          <a:pPr rtl="0"/>
          <a:r>
            <a:rPr lang="sr-Cyrl-RS" dirty="0" smtClean="0"/>
            <a:t>Променљиво</a:t>
          </a:r>
          <a:endParaRPr lang="en-US" dirty="0"/>
        </a:p>
      </dgm:t>
    </dgm:pt>
    <dgm:pt modelId="{329314C0-93DD-4990-8293-9345B79C6A45}" type="parTrans" cxnId="{E48D14DD-2085-4351-8C5D-CCE66D4468DE}">
      <dgm:prSet/>
      <dgm:spPr/>
      <dgm:t>
        <a:bodyPr/>
        <a:lstStyle/>
        <a:p>
          <a:endParaRPr lang="en-US"/>
        </a:p>
      </dgm:t>
    </dgm:pt>
    <dgm:pt modelId="{C792EBD0-BD64-4412-8A47-310AE361588F}" type="sibTrans" cxnId="{E48D14DD-2085-4351-8C5D-CCE66D4468DE}">
      <dgm:prSet/>
      <dgm:spPr/>
      <dgm:t>
        <a:bodyPr/>
        <a:lstStyle/>
        <a:p>
          <a:endParaRPr lang="en-US"/>
        </a:p>
      </dgm:t>
    </dgm:pt>
    <dgm:pt modelId="{639BEAAE-02FF-4AFC-B7CF-E40A6DD34A37}">
      <dgm:prSet/>
      <dgm:spPr/>
      <dgm:t>
        <a:bodyPr/>
        <a:lstStyle/>
        <a:p>
          <a:pPr rtl="0"/>
          <a:r>
            <a:rPr lang="sr-Cyrl-RS" dirty="0" smtClean="0"/>
            <a:t>Нешто на чему треба радити свакодневно</a:t>
          </a:r>
          <a:endParaRPr lang="en-US" dirty="0"/>
        </a:p>
      </dgm:t>
    </dgm:pt>
    <dgm:pt modelId="{86D44406-4690-4D32-86B3-DC8089B46CC7}" type="parTrans" cxnId="{858775EB-D619-480A-85B0-45978A6A47EC}">
      <dgm:prSet/>
      <dgm:spPr/>
      <dgm:t>
        <a:bodyPr/>
        <a:lstStyle/>
        <a:p>
          <a:endParaRPr lang="en-US"/>
        </a:p>
      </dgm:t>
    </dgm:pt>
    <dgm:pt modelId="{0BD6D3FF-C958-48CA-A762-08E53D293D28}" type="sibTrans" cxnId="{858775EB-D619-480A-85B0-45978A6A47EC}">
      <dgm:prSet/>
      <dgm:spPr/>
      <dgm:t>
        <a:bodyPr/>
        <a:lstStyle/>
        <a:p>
          <a:endParaRPr lang="en-US"/>
        </a:p>
      </dgm:t>
    </dgm:pt>
    <dgm:pt modelId="{C4F03B10-CEA4-47DE-B3F5-38F2A94D7D38}">
      <dgm:prSet/>
      <dgm:spPr/>
      <dgm:t>
        <a:bodyPr/>
        <a:lstStyle/>
        <a:p>
          <a:pPr rtl="0"/>
          <a:r>
            <a:rPr lang="sr-Cyrl-RS" dirty="0" smtClean="0"/>
            <a:t>Стварно и сложено</a:t>
          </a:r>
          <a:endParaRPr lang="en-US" dirty="0"/>
        </a:p>
      </dgm:t>
    </dgm:pt>
    <dgm:pt modelId="{183C9D8A-E2C9-4C5C-B9A6-4BACFF307B62}" type="parTrans" cxnId="{308015E8-A18F-4139-BE3A-88DBF47F62D6}">
      <dgm:prSet/>
      <dgm:spPr/>
      <dgm:t>
        <a:bodyPr/>
        <a:lstStyle/>
        <a:p>
          <a:endParaRPr lang="en-US"/>
        </a:p>
      </dgm:t>
    </dgm:pt>
    <dgm:pt modelId="{7F736DE8-C319-410C-AD23-69BC3571F9BF}" type="sibTrans" cxnId="{308015E8-A18F-4139-BE3A-88DBF47F62D6}">
      <dgm:prSet/>
      <dgm:spPr/>
      <dgm:t>
        <a:bodyPr/>
        <a:lstStyle/>
        <a:p>
          <a:endParaRPr lang="en-US"/>
        </a:p>
      </dgm:t>
    </dgm:pt>
    <dgm:pt modelId="{668E66E0-D475-44E7-BE88-8E4B75349802}" type="pres">
      <dgm:prSet presAssocID="{EF962076-393A-44FA-AD0C-BA6E338C74E8}" presName="diagram" presStyleCnt="0">
        <dgm:presLayoutVars>
          <dgm:dir/>
          <dgm:resizeHandles val="exact"/>
        </dgm:presLayoutVars>
      </dgm:prSet>
      <dgm:spPr/>
    </dgm:pt>
    <dgm:pt modelId="{9E44A0AD-953E-4647-B71B-2C2A6C1F4229}" type="pres">
      <dgm:prSet presAssocID="{D70F8A36-D12E-458B-A849-AE0A572EAA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9950E-341C-4C2F-BAFF-3EFE93319B7B}" type="pres">
      <dgm:prSet presAssocID="{BF542E36-09BE-4D15-AD71-9E9D9FD2576D}" presName="sibTrans" presStyleCnt="0"/>
      <dgm:spPr/>
    </dgm:pt>
    <dgm:pt modelId="{28884CA6-98E5-44B0-AEDF-788514F0922E}" type="pres">
      <dgm:prSet presAssocID="{3A474D89-9220-427B-B997-6F5F4713D38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6A980-27C8-4CD5-B03C-672C91DA28A4}" type="pres">
      <dgm:prSet presAssocID="{42AD83F3-9313-45E2-B652-80F09DFA85FC}" presName="sibTrans" presStyleCnt="0"/>
      <dgm:spPr/>
    </dgm:pt>
    <dgm:pt modelId="{5645ECCD-8DA0-49C3-B4BB-28E651D150FB}" type="pres">
      <dgm:prSet presAssocID="{FE8AE286-145D-4B71-8053-0A355109A56F}" presName="node" presStyleLbl="node1" presStyleIdx="2" presStyleCnt="5">
        <dgm:presLayoutVars>
          <dgm:bulletEnabled val="1"/>
        </dgm:presLayoutVars>
      </dgm:prSet>
      <dgm:spPr/>
    </dgm:pt>
    <dgm:pt modelId="{AF91C907-578C-43C9-B876-C7D53E1A3AD5}" type="pres">
      <dgm:prSet presAssocID="{C792EBD0-BD64-4412-8A47-310AE361588F}" presName="sibTrans" presStyleCnt="0"/>
      <dgm:spPr/>
    </dgm:pt>
    <dgm:pt modelId="{C05F1BA0-AA6B-46A3-92B6-270D6F017D89}" type="pres">
      <dgm:prSet presAssocID="{639BEAAE-02FF-4AFC-B7CF-E40A6DD34A37}" presName="node" presStyleLbl="node1" presStyleIdx="3" presStyleCnt="5">
        <dgm:presLayoutVars>
          <dgm:bulletEnabled val="1"/>
        </dgm:presLayoutVars>
      </dgm:prSet>
      <dgm:spPr/>
    </dgm:pt>
    <dgm:pt modelId="{CAB305ED-0763-4DDC-9734-5EE83A913FFE}" type="pres">
      <dgm:prSet presAssocID="{0BD6D3FF-C958-48CA-A762-08E53D293D28}" presName="sibTrans" presStyleCnt="0"/>
      <dgm:spPr/>
    </dgm:pt>
    <dgm:pt modelId="{24EC695F-33B2-4857-ABBF-4B03EFE72707}" type="pres">
      <dgm:prSet presAssocID="{C4F03B10-CEA4-47DE-B3F5-38F2A94D7D38}" presName="node" presStyleLbl="node1" presStyleIdx="4" presStyleCnt="5">
        <dgm:presLayoutVars>
          <dgm:bulletEnabled val="1"/>
        </dgm:presLayoutVars>
      </dgm:prSet>
      <dgm:spPr/>
    </dgm:pt>
  </dgm:ptLst>
  <dgm:cxnLst>
    <dgm:cxn modelId="{D3D46B16-2E99-457A-863D-DB556B577E78}" type="presOf" srcId="{FE8AE286-145D-4B71-8053-0A355109A56F}" destId="{5645ECCD-8DA0-49C3-B4BB-28E651D150FB}" srcOrd="0" destOrd="0" presId="urn:microsoft.com/office/officeart/2005/8/layout/default"/>
    <dgm:cxn modelId="{50382679-1274-40A5-9F5A-05DBA0B2B233}" type="presOf" srcId="{639BEAAE-02FF-4AFC-B7CF-E40A6DD34A37}" destId="{C05F1BA0-AA6B-46A3-92B6-270D6F017D89}" srcOrd="0" destOrd="0" presId="urn:microsoft.com/office/officeart/2005/8/layout/default"/>
    <dgm:cxn modelId="{308015E8-A18F-4139-BE3A-88DBF47F62D6}" srcId="{EF962076-393A-44FA-AD0C-BA6E338C74E8}" destId="{C4F03B10-CEA4-47DE-B3F5-38F2A94D7D38}" srcOrd="4" destOrd="0" parTransId="{183C9D8A-E2C9-4C5C-B9A6-4BACFF307B62}" sibTransId="{7F736DE8-C319-410C-AD23-69BC3571F9BF}"/>
    <dgm:cxn modelId="{DA63A313-D6E1-4140-BD9F-7D91A78E254A}" type="presOf" srcId="{3A474D89-9220-427B-B997-6F5F4713D38F}" destId="{28884CA6-98E5-44B0-AEDF-788514F0922E}" srcOrd="0" destOrd="0" presId="urn:microsoft.com/office/officeart/2005/8/layout/default"/>
    <dgm:cxn modelId="{2D5754CA-71A4-47E8-B245-4835824B2E80}" type="presOf" srcId="{D70F8A36-D12E-458B-A849-AE0A572EAA71}" destId="{9E44A0AD-953E-4647-B71B-2C2A6C1F4229}" srcOrd="0" destOrd="0" presId="urn:microsoft.com/office/officeart/2005/8/layout/default"/>
    <dgm:cxn modelId="{C5D967D2-667B-4C62-8437-C44576099E01}" type="presOf" srcId="{EF962076-393A-44FA-AD0C-BA6E338C74E8}" destId="{668E66E0-D475-44E7-BE88-8E4B75349802}" srcOrd="0" destOrd="0" presId="urn:microsoft.com/office/officeart/2005/8/layout/default"/>
    <dgm:cxn modelId="{BC4AB083-3774-42D8-974C-F6060AB92045}" type="presOf" srcId="{C4F03B10-CEA4-47DE-B3F5-38F2A94D7D38}" destId="{24EC695F-33B2-4857-ABBF-4B03EFE72707}" srcOrd="0" destOrd="0" presId="urn:microsoft.com/office/officeart/2005/8/layout/default"/>
    <dgm:cxn modelId="{858775EB-D619-480A-85B0-45978A6A47EC}" srcId="{EF962076-393A-44FA-AD0C-BA6E338C74E8}" destId="{639BEAAE-02FF-4AFC-B7CF-E40A6DD34A37}" srcOrd="3" destOrd="0" parTransId="{86D44406-4690-4D32-86B3-DC8089B46CC7}" sibTransId="{0BD6D3FF-C958-48CA-A762-08E53D293D28}"/>
    <dgm:cxn modelId="{021604BB-C256-4B2A-8EA8-E23D412C8CC3}" srcId="{EF962076-393A-44FA-AD0C-BA6E338C74E8}" destId="{D70F8A36-D12E-458B-A849-AE0A572EAA71}" srcOrd="0" destOrd="0" parTransId="{DEA10FD0-F3C2-4A76-89C2-68E6081C491B}" sibTransId="{BF542E36-09BE-4D15-AD71-9E9D9FD2576D}"/>
    <dgm:cxn modelId="{519C48A3-0AE1-4B5E-A362-726B1B4703D1}" srcId="{EF962076-393A-44FA-AD0C-BA6E338C74E8}" destId="{3A474D89-9220-427B-B997-6F5F4713D38F}" srcOrd="1" destOrd="0" parTransId="{305A6334-A0FF-4F29-921E-C8D4806AAAEE}" sibTransId="{42AD83F3-9313-45E2-B652-80F09DFA85FC}"/>
    <dgm:cxn modelId="{E48D14DD-2085-4351-8C5D-CCE66D4468DE}" srcId="{EF962076-393A-44FA-AD0C-BA6E338C74E8}" destId="{FE8AE286-145D-4B71-8053-0A355109A56F}" srcOrd="2" destOrd="0" parTransId="{329314C0-93DD-4990-8293-9345B79C6A45}" sibTransId="{C792EBD0-BD64-4412-8A47-310AE361588F}"/>
    <dgm:cxn modelId="{EBEE08A7-BCB6-4B17-AA4C-BCAD532E7462}" type="presParOf" srcId="{668E66E0-D475-44E7-BE88-8E4B75349802}" destId="{9E44A0AD-953E-4647-B71B-2C2A6C1F4229}" srcOrd="0" destOrd="0" presId="urn:microsoft.com/office/officeart/2005/8/layout/default"/>
    <dgm:cxn modelId="{7A3C084C-7A32-4CA1-8BD0-5EE60F7C9395}" type="presParOf" srcId="{668E66E0-D475-44E7-BE88-8E4B75349802}" destId="{4C69950E-341C-4C2F-BAFF-3EFE93319B7B}" srcOrd="1" destOrd="0" presId="urn:microsoft.com/office/officeart/2005/8/layout/default"/>
    <dgm:cxn modelId="{9336FF1F-93B9-4690-92BD-3BFF09541CEC}" type="presParOf" srcId="{668E66E0-D475-44E7-BE88-8E4B75349802}" destId="{28884CA6-98E5-44B0-AEDF-788514F0922E}" srcOrd="2" destOrd="0" presId="urn:microsoft.com/office/officeart/2005/8/layout/default"/>
    <dgm:cxn modelId="{FCF696C9-9255-4B4E-BD3A-E7F4C77C817B}" type="presParOf" srcId="{668E66E0-D475-44E7-BE88-8E4B75349802}" destId="{2D56A980-27C8-4CD5-B03C-672C91DA28A4}" srcOrd="3" destOrd="0" presId="urn:microsoft.com/office/officeart/2005/8/layout/default"/>
    <dgm:cxn modelId="{9121D828-5896-465C-B52A-673989942A7E}" type="presParOf" srcId="{668E66E0-D475-44E7-BE88-8E4B75349802}" destId="{5645ECCD-8DA0-49C3-B4BB-28E651D150FB}" srcOrd="4" destOrd="0" presId="urn:microsoft.com/office/officeart/2005/8/layout/default"/>
    <dgm:cxn modelId="{2F00793B-53A4-4CF7-BDE4-C0A7A9FC9068}" type="presParOf" srcId="{668E66E0-D475-44E7-BE88-8E4B75349802}" destId="{AF91C907-578C-43C9-B876-C7D53E1A3AD5}" srcOrd="5" destOrd="0" presId="urn:microsoft.com/office/officeart/2005/8/layout/default"/>
    <dgm:cxn modelId="{E57C4BBF-2B99-4DA3-AC10-0FF39A4DA186}" type="presParOf" srcId="{668E66E0-D475-44E7-BE88-8E4B75349802}" destId="{C05F1BA0-AA6B-46A3-92B6-270D6F017D89}" srcOrd="6" destOrd="0" presId="urn:microsoft.com/office/officeart/2005/8/layout/default"/>
    <dgm:cxn modelId="{0453448B-B1E4-4BA2-BAD0-328E026F4E53}" type="presParOf" srcId="{668E66E0-D475-44E7-BE88-8E4B75349802}" destId="{CAB305ED-0763-4DDC-9734-5EE83A913FFE}" srcOrd="7" destOrd="0" presId="urn:microsoft.com/office/officeart/2005/8/layout/default"/>
    <dgm:cxn modelId="{E9362035-E67D-4B43-841C-6E0570C72BC8}" type="presParOf" srcId="{668E66E0-D475-44E7-BE88-8E4B75349802}" destId="{24EC695F-33B2-4857-ABBF-4B03EFE7270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9CB9-ED7E-4779-B706-27BBD7DD4D8A}">
      <dsp:nvSpPr>
        <dsp:cNvPr id="0" name=""/>
        <dsp:cNvSpPr/>
      </dsp:nvSpPr>
      <dsp:spPr>
        <a:xfrm>
          <a:off x="510" y="343008"/>
          <a:ext cx="1992203" cy="1195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/>
            <a:t>Срамота</a:t>
          </a:r>
          <a:endParaRPr lang="en-US" sz="2000" kern="1200" dirty="0"/>
        </a:p>
      </dsp:txBody>
      <dsp:txXfrm>
        <a:off x="510" y="343008"/>
        <a:ext cx="1992203" cy="1195322"/>
      </dsp:txXfrm>
    </dsp:sp>
    <dsp:sp modelId="{13427DB2-7D94-4713-855E-452A1029B011}">
      <dsp:nvSpPr>
        <dsp:cNvPr id="0" name=""/>
        <dsp:cNvSpPr/>
      </dsp:nvSpPr>
      <dsp:spPr>
        <a:xfrm>
          <a:off x="2191935" y="343008"/>
          <a:ext cx="1992203" cy="1195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/>
            <a:t>Знак слабости</a:t>
          </a:r>
          <a:endParaRPr lang="en-US" sz="2000" kern="1200" dirty="0"/>
        </a:p>
      </dsp:txBody>
      <dsp:txXfrm>
        <a:off x="2191935" y="343008"/>
        <a:ext cx="1992203" cy="1195322"/>
      </dsp:txXfrm>
    </dsp:sp>
    <dsp:sp modelId="{884F7188-577A-4157-A240-5C833B890BF4}">
      <dsp:nvSpPr>
        <dsp:cNvPr id="0" name=""/>
        <dsp:cNvSpPr/>
      </dsp:nvSpPr>
      <dsp:spPr>
        <a:xfrm>
          <a:off x="510" y="1737551"/>
          <a:ext cx="1992203" cy="1195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/>
            <a:t>Нешто чиме се бавимо само када је лоше</a:t>
          </a:r>
          <a:endParaRPr lang="en-US" sz="2000" kern="1200" dirty="0"/>
        </a:p>
      </dsp:txBody>
      <dsp:txXfrm>
        <a:off x="510" y="1737551"/>
        <a:ext cx="1992203" cy="1195322"/>
      </dsp:txXfrm>
    </dsp:sp>
    <dsp:sp modelId="{D13CF05E-3A02-4EA3-A217-A5965CD8E293}">
      <dsp:nvSpPr>
        <dsp:cNvPr id="0" name=""/>
        <dsp:cNvSpPr/>
      </dsp:nvSpPr>
      <dsp:spPr>
        <a:xfrm>
          <a:off x="2191935" y="1737551"/>
          <a:ext cx="1992203" cy="1195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/>
            <a:t>Изговор за проблеме</a:t>
          </a:r>
          <a:endParaRPr lang="en-US" sz="2000" kern="1200" dirty="0"/>
        </a:p>
      </dsp:txBody>
      <dsp:txXfrm>
        <a:off x="2191935" y="1737551"/>
        <a:ext cx="1992203" cy="1195322"/>
      </dsp:txXfrm>
    </dsp:sp>
    <dsp:sp modelId="{71513856-9497-47C6-8E6F-324558B5C56C}">
      <dsp:nvSpPr>
        <dsp:cNvPr id="0" name=""/>
        <dsp:cNvSpPr/>
      </dsp:nvSpPr>
      <dsp:spPr>
        <a:xfrm>
          <a:off x="1096223" y="3132094"/>
          <a:ext cx="1992203" cy="1195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/>
            <a:t>Нешто негативно</a:t>
          </a:r>
          <a:endParaRPr lang="en-US" sz="2000" kern="1200" dirty="0"/>
        </a:p>
      </dsp:txBody>
      <dsp:txXfrm>
        <a:off x="1096223" y="3132094"/>
        <a:ext cx="1992203" cy="1195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4A0AD-953E-4647-B71B-2C2A6C1F4229}">
      <dsp:nvSpPr>
        <dsp:cNvPr id="0" name=""/>
        <dsp:cNvSpPr/>
      </dsp:nvSpPr>
      <dsp:spPr>
        <a:xfrm>
          <a:off x="510" y="260263"/>
          <a:ext cx="1992666" cy="119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kern="1200" dirty="0" smtClean="0"/>
            <a:t> </a:t>
          </a:r>
          <a:r>
            <a:rPr lang="sr-Cyrl-RS" sz="2000" kern="1200" dirty="0" smtClean="0"/>
            <a:t>Веома важно</a:t>
          </a:r>
          <a:endParaRPr lang="en-US" sz="2000" kern="1200" dirty="0"/>
        </a:p>
      </dsp:txBody>
      <dsp:txXfrm>
        <a:off x="510" y="260263"/>
        <a:ext cx="1992666" cy="1195600"/>
      </dsp:txXfrm>
    </dsp:sp>
    <dsp:sp modelId="{28884CA6-98E5-44B0-AEDF-788514F0922E}">
      <dsp:nvSpPr>
        <dsp:cNvPr id="0" name=""/>
        <dsp:cNvSpPr/>
      </dsp:nvSpPr>
      <dsp:spPr>
        <a:xfrm>
          <a:off x="2192444" y="260263"/>
          <a:ext cx="1992666" cy="119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/>
            <a:t>Нешто за шта треба да одвојимо време</a:t>
          </a:r>
          <a:endParaRPr lang="en-US" sz="2000" kern="1200" dirty="0"/>
        </a:p>
      </dsp:txBody>
      <dsp:txXfrm>
        <a:off x="2192444" y="260263"/>
        <a:ext cx="1992666" cy="1195600"/>
      </dsp:txXfrm>
    </dsp:sp>
    <dsp:sp modelId="{5645ECCD-8DA0-49C3-B4BB-28E651D150FB}">
      <dsp:nvSpPr>
        <dsp:cNvPr id="0" name=""/>
        <dsp:cNvSpPr/>
      </dsp:nvSpPr>
      <dsp:spPr>
        <a:xfrm>
          <a:off x="510" y="1655129"/>
          <a:ext cx="1992666" cy="119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/>
            <a:t>Променљиво</a:t>
          </a:r>
          <a:endParaRPr lang="en-US" sz="2000" kern="1200" dirty="0"/>
        </a:p>
      </dsp:txBody>
      <dsp:txXfrm>
        <a:off x="510" y="1655129"/>
        <a:ext cx="1992666" cy="1195600"/>
      </dsp:txXfrm>
    </dsp:sp>
    <dsp:sp modelId="{C05F1BA0-AA6B-46A3-92B6-270D6F017D89}">
      <dsp:nvSpPr>
        <dsp:cNvPr id="0" name=""/>
        <dsp:cNvSpPr/>
      </dsp:nvSpPr>
      <dsp:spPr>
        <a:xfrm>
          <a:off x="2192444" y="1655129"/>
          <a:ext cx="1992666" cy="119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/>
            <a:t>Нешто на чему треба радити свакодневно</a:t>
          </a:r>
          <a:endParaRPr lang="en-US" sz="2000" kern="1200" dirty="0"/>
        </a:p>
      </dsp:txBody>
      <dsp:txXfrm>
        <a:off x="2192444" y="1655129"/>
        <a:ext cx="1992666" cy="1195600"/>
      </dsp:txXfrm>
    </dsp:sp>
    <dsp:sp modelId="{24EC695F-33B2-4857-ABBF-4B03EFE72707}">
      <dsp:nvSpPr>
        <dsp:cNvPr id="0" name=""/>
        <dsp:cNvSpPr/>
      </dsp:nvSpPr>
      <dsp:spPr>
        <a:xfrm>
          <a:off x="1096477" y="3049996"/>
          <a:ext cx="1992666" cy="119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/>
            <a:t>Стварно и сложено</a:t>
          </a:r>
          <a:endParaRPr lang="en-US" sz="2000" kern="1200" dirty="0"/>
        </a:p>
      </dsp:txBody>
      <dsp:txXfrm>
        <a:off x="1096477" y="3049996"/>
        <a:ext cx="1992666" cy="119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242205"/>
            <a:ext cx="7766936" cy="923026"/>
          </a:xfrm>
        </p:spPr>
        <p:txBody>
          <a:bodyPr/>
          <a:lstStyle/>
          <a:p>
            <a:pPr algn="ctr"/>
            <a:r>
              <a:rPr lang="sr-Cyrl-RS" dirty="0" smtClean="0"/>
              <a:t>Ментално здравље у школи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5848709"/>
            <a:ext cx="7766936" cy="474453"/>
          </a:xfrm>
        </p:spPr>
        <p:txBody>
          <a:bodyPr/>
          <a:lstStyle/>
          <a:p>
            <a:r>
              <a:rPr lang="sr-Cyrl-RS" dirty="0" smtClean="0"/>
              <a:t>Бранка Митровић Јосиповић, психолог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0" y="2380891"/>
            <a:ext cx="4413849" cy="423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311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Хвала на пажњи!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3" y="1930400"/>
            <a:ext cx="8048446" cy="492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61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је ментално здравље?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Ментално здравље је стање психолошког благостања у којем особа остварује своје потенцијале, може се носити са нормалним животним стресовима, ради продуктивно и доприноси својој заједници, а не само одсуство менталне болести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sr-Cyrl-R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34" y="3916213"/>
            <a:ext cx="5520905" cy="28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5745" y="609601"/>
            <a:ext cx="4185623" cy="762000"/>
          </a:xfrm>
        </p:spPr>
        <p:txBody>
          <a:bodyPr/>
          <a:lstStyle/>
          <a:p>
            <a:r>
              <a:rPr lang="sr-Cyrl-RS" dirty="0" smtClean="0"/>
              <a:t>Ментално здравље </a:t>
            </a:r>
            <a:r>
              <a:rPr lang="sr-Cyrl-RS" b="1" dirty="0" smtClean="0"/>
              <a:t>јесте</a:t>
            </a:r>
            <a:r>
              <a:rPr lang="sr-Cyrl-R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745" y="1371601"/>
            <a:ext cx="4185623" cy="466976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74876" y="776378"/>
            <a:ext cx="4185618" cy="595224"/>
          </a:xfrm>
        </p:spPr>
        <p:txBody>
          <a:bodyPr/>
          <a:lstStyle/>
          <a:p>
            <a:r>
              <a:rPr lang="sr-Cyrl-RS" dirty="0" smtClean="0"/>
              <a:t>Ментално здравље </a:t>
            </a:r>
            <a:r>
              <a:rPr lang="sr-Cyrl-RS" b="1" dirty="0" smtClean="0"/>
              <a:t>није</a:t>
            </a:r>
            <a:r>
              <a:rPr lang="sr-Cyrl-RS" dirty="0" smtClean="0"/>
              <a:t>: 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05644815"/>
              </p:ext>
            </p:extLst>
          </p:nvPr>
        </p:nvGraphicFramePr>
        <p:xfrm>
          <a:off x="4975225" y="1371600"/>
          <a:ext cx="4184650" cy="467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90493322"/>
              </p:ext>
            </p:extLst>
          </p:nvPr>
        </p:nvGraphicFramePr>
        <p:xfrm>
          <a:off x="675746" y="1535502"/>
          <a:ext cx="4185622" cy="450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002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је важније, физичко или ментално здравље?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4" y="1846053"/>
            <a:ext cx="8596668" cy="4195309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У здравом телу, здрав дух!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65343" y="2753980"/>
            <a:ext cx="2691441" cy="2570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/>
              <a:t>Физичко здравље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6761336" y="2941609"/>
            <a:ext cx="2667336" cy="2477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/>
              <a:t>Ментално здравље</a:t>
            </a:r>
            <a:endParaRPr lang="en-US" sz="2000" dirty="0"/>
          </a:p>
        </p:txBody>
      </p:sp>
      <p:sp>
        <p:nvSpPr>
          <p:cNvPr id="10" name="Left-Right Arrow 9"/>
          <p:cNvSpPr/>
          <p:nvPr/>
        </p:nvSpPr>
        <p:spPr>
          <a:xfrm>
            <a:off x="2544793" y="2289984"/>
            <a:ext cx="4701396" cy="3751377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/>
              <a:t>И физичко и ментално здравље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268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Како можемо препознати када је неком нарушено ментално здравље?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Тужан је, нерасположен, често плаче</a:t>
            </a:r>
          </a:p>
          <a:p>
            <a:r>
              <a:rPr lang="sr-Cyrl-RS" dirty="0" smtClean="0"/>
              <a:t>Нема вољу за учењем а ни за другим активностима које воли</a:t>
            </a:r>
          </a:p>
          <a:p>
            <a:r>
              <a:rPr lang="sr-Cyrl-RS" dirty="0" smtClean="0"/>
              <a:t>Раздражљив је, лако се изнервира</a:t>
            </a:r>
          </a:p>
          <a:p>
            <a:r>
              <a:rPr lang="sr-Cyrl-RS" dirty="0" smtClean="0"/>
              <a:t>Слабо комуницира са окружењем, повлачи се</a:t>
            </a:r>
          </a:p>
          <a:p>
            <a:r>
              <a:rPr lang="sr-Cyrl-RS" dirty="0" smtClean="0"/>
              <a:t>Понекад је агресиван (према себи или према другима или обоје)</a:t>
            </a:r>
          </a:p>
          <a:p>
            <a:r>
              <a:rPr lang="sr-Cyrl-RS" dirty="0" smtClean="0"/>
              <a:t>Превише је забринут или уплашен</a:t>
            </a:r>
          </a:p>
          <a:p>
            <a:r>
              <a:rPr lang="sr-Cyrl-RS" dirty="0" smtClean="0"/>
              <a:t>Негативно, песимистично гледа на све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Како можемо помоћи себи (и другима) ако нам је нарушено ментално здравље?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Потражити помоћ</a:t>
            </a:r>
          </a:p>
          <a:p>
            <a:r>
              <a:rPr lang="sr-Cyrl-RS" dirty="0" smtClean="0"/>
              <a:t>Разговорати са неким и изразити своја осећања</a:t>
            </a:r>
          </a:p>
          <a:p>
            <a:r>
              <a:rPr lang="sr-Cyrl-RS" dirty="0"/>
              <a:t>Вежбе опуштања (дубоко дисање, опуштање мишића)</a:t>
            </a:r>
          </a:p>
          <a:p>
            <a:r>
              <a:rPr lang="sr-Cyrl-RS" dirty="0" smtClean="0"/>
              <a:t>Радити ствари које нам пријају (листа опуштајућих активности)</a:t>
            </a:r>
          </a:p>
          <a:p>
            <a:pPr marL="0" indent="0">
              <a:buNone/>
            </a:pPr>
            <a:endParaRPr lang="sr-Cyrl-R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92" y="3778370"/>
            <a:ext cx="4837981" cy="3043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258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Како можемо побољшати наше ментално здравље?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Довољно сна (8 сати сна у просеку)</a:t>
            </a:r>
          </a:p>
          <a:p>
            <a:r>
              <a:rPr lang="sr-Cyrl-RS" dirty="0" smtClean="0"/>
              <a:t>Квалитетна исхрана</a:t>
            </a:r>
          </a:p>
          <a:p>
            <a:r>
              <a:rPr lang="sr-Cyrl-RS" dirty="0" smtClean="0"/>
              <a:t>Физичка активност</a:t>
            </a:r>
            <a:endParaRPr lang="en-US" dirty="0" smtClean="0"/>
          </a:p>
          <a:p>
            <a:r>
              <a:rPr lang="sr-Cyrl-RS" dirty="0" smtClean="0"/>
              <a:t>Редовност у рутинским активностима </a:t>
            </a:r>
          </a:p>
          <a:p>
            <a:r>
              <a:rPr lang="sr-Cyrl-RS" dirty="0" smtClean="0"/>
              <a:t>Јачати своје сампоуздање</a:t>
            </a:r>
          </a:p>
          <a:p>
            <a:r>
              <a:rPr lang="sr-Cyrl-RS" dirty="0" smtClean="0"/>
              <a:t>Развијати своју самосталност и независност</a:t>
            </a:r>
          </a:p>
          <a:p>
            <a:r>
              <a:rPr lang="sr-Cyrl-RS" dirty="0" smtClean="0"/>
              <a:t>Оптимизам</a:t>
            </a:r>
          </a:p>
          <a:p>
            <a:r>
              <a:rPr lang="sr-Cyrl-RS" dirty="0" smtClean="0"/>
              <a:t>Смањити (ограничити) употребу дигиталних уређаја и друштвених мрежа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Вежба дисања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Ово је кратка техника дисања која ти може помоћи да се „центрираш“ и умириш када си под стресом. Фокусирање пажње на дисање може да „завара“ твоје тело да се осети опуштеније, тако што успорава лупање срца. Ово можеш примењивати било кад и било где.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. Издахни дубоко на уста.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Удахни дубоко кроз нос док бројиш до 4.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Задржи ваздух и број до 7.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Издахни на уста док бројиш до 8. 5. </a:t>
            </a:r>
            <a:endParaRPr lang="ru-RU" dirty="0" smtClean="0"/>
          </a:p>
          <a:p>
            <a:r>
              <a:rPr lang="ru-RU" dirty="0" smtClean="0"/>
              <a:t>Понови </a:t>
            </a:r>
            <a:r>
              <a:rPr lang="ru-RU" dirty="0"/>
              <a:t>ово 4–8 пута.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Мајндфулнес (mindfulness) 5 ствари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Ово </a:t>
            </a:r>
            <a:r>
              <a:rPr lang="ru-RU" dirty="0"/>
              <a:t>је још једна вежба која ти може помоћи да се „центрираш“ и повежеш са својом околином. </a:t>
            </a:r>
            <a:r>
              <a:rPr lang="ru-RU" dirty="0" smtClean="0"/>
              <a:t>Вежбај </a:t>
            </a:r>
            <a:r>
              <a:rPr lang="ru-RU" dirty="0"/>
              <a:t>је током дана, нарочито када се изгубиш у мислима и осећањима. </a:t>
            </a:r>
          </a:p>
          <a:p>
            <a:r>
              <a:rPr lang="ru-RU" dirty="0" smtClean="0"/>
              <a:t>Застани </a:t>
            </a:r>
            <a:r>
              <a:rPr lang="ru-RU" dirty="0"/>
              <a:t>на тренутак. </a:t>
            </a:r>
            <a:endParaRPr lang="ru-RU" dirty="0" smtClean="0"/>
          </a:p>
          <a:p>
            <a:r>
              <a:rPr lang="ru-RU" dirty="0" smtClean="0"/>
              <a:t>Погледај </a:t>
            </a:r>
            <a:r>
              <a:rPr lang="ru-RU" dirty="0"/>
              <a:t>око себе и примети пет ствари које можеш да видиш. </a:t>
            </a:r>
          </a:p>
          <a:p>
            <a:r>
              <a:rPr lang="ru-RU" dirty="0" smtClean="0"/>
              <a:t>Пажљиво </a:t>
            </a:r>
            <a:r>
              <a:rPr lang="ru-RU" dirty="0"/>
              <a:t>слушај и примети пет ствари које можеш да чујеш. </a:t>
            </a:r>
          </a:p>
          <a:p>
            <a:r>
              <a:rPr lang="ru-RU" dirty="0" smtClean="0"/>
              <a:t>Сада </a:t>
            </a:r>
            <a:r>
              <a:rPr lang="ru-RU" dirty="0"/>
              <a:t>примети пет ствари које можеш да осетиш чулом додира на телу.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крај, покушај да урадиш све претходне кораке одједном.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462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Ментално здравље у школи</vt:lpstr>
      <vt:lpstr>Шта је ментално здравље?</vt:lpstr>
      <vt:lpstr> </vt:lpstr>
      <vt:lpstr>Шта је важније, физичко или ментално здравље?</vt:lpstr>
      <vt:lpstr>Како можемо препознати када је неком нарушено ментално здравље?</vt:lpstr>
      <vt:lpstr>Како можемо помоћи себи (и другима) ако нам је нарушено ментално здравље?</vt:lpstr>
      <vt:lpstr>Како можемо побољшати наше ментално здравље?</vt:lpstr>
      <vt:lpstr>Вежба дисања</vt:lpstr>
      <vt:lpstr>Мајндфулнес (mindfulness) 5 ствари</vt:lpstr>
      <vt:lpstr>Хвала на пажњи!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Ментално здравље у школи</dc:title>
  <dc:creator>Dragan Josipovic</dc:creator>
  <cp:lastModifiedBy>Dragan Josipovic</cp:lastModifiedBy>
  <cp:revision>11</cp:revision>
  <dcterms:created xsi:type="dcterms:W3CDTF">2025-10-09T08:00:45Z</dcterms:created>
  <dcterms:modified xsi:type="dcterms:W3CDTF">2025-10-09T09:44:42Z</dcterms:modified>
</cp:coreProperties>
</file>