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E0241A-57FC-4ADB-B83D-37753C41CD99}" type="datetimeFigureOut">
              <a:rPr lang="sr-Latn-RS" smtClean="0"/>
              <a:t>14.11.2021</a:t>
            </a:fld>
            <a:endParaRPr lang="sr-Latn-R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r-Latn-R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21B204-01E0-4DE8-BCE9-0E6111BEB4D7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829761"/>
          </a:xfrm>
        </p:spPr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Бање северне Србије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0968"/>
            <a:ext cx="7772400" cy="2016224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bg2">
                    <a:lumMod val="50000"/>
                  </a:schemeClr>
                </a:solidFill>
              </a:rPr>
              <a:t>Невена Ћосић</a:t>
            </a:r>
          </a:p>
          <a:p>
            <a:r>
              <a:rPr lang="sr-Cyrl-RS" dirty="0" smtClean="0">
                <a:solidFill>
                  <a:schemeClr val="bg2">
                    <a:lumMod val="50000"/>
                  </a:schemeClr>
                </a:solidFill>
              </a:rPr>
              <a:t>Јана </a:t>
            </a:r>
            <a:r>
              <a:rPr lang="sr-Cyrl-RS" dirty="0" smtClean="0">
                <a:solidFill>
                  <a:schemeClr val="bg2">
                    <a:lumMod val="50000"/>
                  </a:schemeClr>
                </a:solidFill>
              </a:rPr>
              <a:t>Појужина</a:t>
            </a:r>
            <a:endParaRPr lang="sr-Latn-R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r-Cyrl-RS" dirty="0" smtClean="0">
                <a:solidFill>
                  <a:schemeClr val="bg2">
                    <a:lumMod val="50000"/>
                  </a:schemeClr>
                </a:solidFill>
              </a:rPr>
              <a:t>Петар Јокић</a:t>
            </a:r>
          </a:p>
          <a:p>
            <a:r>
              <a:rPr lang="sr-Cyrl-RS" dirty="0" smtClean="0">
                <a:solidFill>
                  <a:schemeClr val="bg2">
                    <a:lumMod val="50000"/>
                  </a:schemeClr>
                </a:solidFill>
              </a:rPr>
              <a:t>Никола Миловановић</a:t>
            </a:r>
            <a:endParaRPr lang="sr-Latn-R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5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/>
              <a:t>Бања Русанда се налази код Меленаца на североисточном приобаљу сланог језера Русанда, у Банату у северном делу </a:t>
            </a:r>
            <a:r>
              <a:rPr lang="ru-RU" dirty="0" smtClean="0"/>
              <a:t>Србије.</a:t>
            </a:r>
          </a:p>
          <a:p>
            <a:r>
              <a:rPr lang="ru-RU" dirty="0" smtClean="0"/>
              <a:t>На </a:t>
            </a:r>
            <a:r>
              <a:rPr lang="ru-RU" dirty="0"/>
              <a:t>подручју Русанде преовладава континентална клима, са топлим летима и оштрим зимама</a:t>
            </a:r>
            <a:r>
              <a:rPr lang="ru-RU" dirty="0" smtClean="0"/>
              <a:t>.</a:t>
            </a: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Бања Русанда</a:t>
            </a:r>
            <a:endParaRPr lang="sr-Latn-R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9040"/>
            <a:ext cx="2232248" cy="29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08304" y="422108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Straight Arrow Connector 5"/>
          <p:cNvCxnSpPr>
            <a:endCxn id="4" idx="5"/>
          </p:cNvCxnSpPr>
          <p:nvPr/>
        </p:nvCxnSpPr>
        <p:spPr>
          <a:xfrm>
            <a:off x="7308304" y="4221088"/>
            <a:ext cx="61463" cy="61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36096" y="4293096"/>
            <a:ext cx="187220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1960" y="5634851"/>
            <a:ext cx="1872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Бања Русанда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2662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>Ова </a:t>
            </a:r>
            <a:r>
              <a:rPr lang="ru-RU" dirty="0"/>
              <a:t>бања је позната по лековитом својству минералног пелоида(блата) из језера. Језеро Русанда је најзначајнији лековити фактор у бањи Русанда. Током сушног периода ниво језера опада, чиме се његова минерализација повећава. Језерска вода има висок салинитет и </a:t>
            </a:r>
            <a:r>
              <a:rPr lang="ru-RU" dirty="0" smtClean="0"/>
              <a:t>алкална је.</a:t>
            </a: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Минерални </a:t>
            </a:r>
            <a:r>
              <a:rPr lang="sr-Cyrl-RS" dirty="0" smtClean="0"/>
              <a:t>извори</a:t>
            </a:r>
            <a:endParaRPr lang="sr-Latn-R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6805"/>
            <a:ext cx="3923928" cy="261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60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60" y="980728"/>
            <a:ext cx="8229600" cy="3963896"/>
          </a:xfrm>
        </p:spPr>
        <p:txBody>
          <a:bodyPr>
            <a:normAutofit/>
          </a:bodyPr>
          <a:lstStyle/>
          <a:p>
            <a:r>
              <a:rPr lang="ru-RU" dirty="0" smtClean="0"/>
              <a:t>Лети </a:t>
            </a:r>
            <a:r>
              <a:rPr lang="ru-RU" dirty="0"/>
              <a:t>се овде одржавају </a:t>
            </a:r>
            <a:r>
              <a:rPr lang="ru-RU" dirty="0" smtClean="0"/>
              <a:t>наступи </a:t>
            </a:r>
            <a:r>
              <a:rPr lang="ru-RU" dirty="0"/>
              <a:t>тамбурашких оркестара, представе итд. У време зимских празника организује се дочек Нове године, а током </a:t>
            </a:r>
            <a:r>
              <a:rPr lang="ru-RU" dirty="0" smtClean="0"/>
              <a:t>јануара </a:t>
            </a:r>
            <a:r>
              <a:rPr lang="ru-RU" dirty="0"/>
              <a:t>се одржава светосавски </a:t>
            </a:r>
            <a:r>
              <a:rPr lang="ru-RU" dirty="0" smtClean="0"/>
              <a:t>бал.</a:t>
            </a:r>
          </a:p>
          <a:p>
            <a:r>
              <a:rPr lang="ru-RU" dirty="0" smtClean="0"/>
              <a:t>Гостима </a:t>
            </a:r>
            <a:r>
              <a:rPr lang="ru-RU" dirty="0"/>
              <a:t>су у Русанди на располагању базен са термоминералном </a:t>
            </a:r>
            <a:r>
              <a:rPr lang="ru-RU" dirty="0" smtClean="0"/>
              <a:t>водом</a:t>
            </a:r>
            <a:r>
              <a:rPr lang="ru-RU" dirty="0"/>
              <a:t>, фитнес сала, сауна и спортски центар са теренима. Недалеко од бање се налази Зрењанин.</a:t>
            </a: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sr-Cyrl-RS" dirty="0" smtClean="0"/>
              <a:t>Туристичке атракције</a:t>
            </a:r>
            <a:endParaRPr lang="sr-Latn-R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27" y="4709547"/>
            <a:ext cx="3252673" cy="216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95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Палић</a:t>
            </a:r>
          </a:p>
          <a:p>
            <a:r>
              <a:rPr lang="sr-Cyrl-RS" dirty="0" smtClean="0"/>
              <a:t>Бања Кањижа</a:t>
            </a:r>
          </a:p>
          <a:p>
            <a:r>
              <a:rPr lang="sr-Cyrl-RS" dirty="0" smtClean="0"/>
              <a:t>Безданска бања</a:t>
            </a:r>
          </a:p>
          <a:p>
            <a:r>
              <a:rPr lang="sr-Cyrl-RS" dirty="0" smtClean="0"/>
              <a:t>Русанда</a:t>
            </a:r>
          </a:p>
          <a:p>
            <a:r>
              <a:rPr lang="sr-Cyrl-RS" dirty="0" smtClean="0"/>
              <a:t>Новосадска бања</a:t>
            </a:r>
          </a:p>
          <a:p>
            <a:r>
              <a:rPr lang="sr-Cyrl-RS" dirty="0" smtClean="0"/>
              <a:t>Врдник</a:t>
            </a:r>
          </a:p>
          <a:p>
            <a:r>
              <a:rPr lang="sr-Cyrl-RS" dirty="0" smtClean="0"/>
              <a:t>Сланкамен</a:t>
            </a:r>
          </a:p>
          <a:p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/>
                </a:solidFill>
              </a:rPr>
              <a:t>Бање у северној Србији:</a:t>
            </a:r>
            <a:endParaRPr lang="sr-Latn-RS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409442" cy="331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69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2955" y="1245809"/>
            <a:ext cx="7344816" cy="4536504"/>
          </a:xfrm>
        </p:spPr>
        <p:txBody>
          <a:bodyPr>
            <a:normAutofit/>
          </a:bodyPr>
          <a:lstStyle/>
          <a:p>
            <a:r>
              <a:rPr lang="sr-Cyrl-RS" sz="2200" dirty="0" smtClean="0"/>
              <a:t>Бања Кањижа се налази на североистоку Србије, у општини Кањижа. Смештена је у оквиру градског парка, а лежи на надморској висини од 87</a:t>
            </a:r>
            <a:r>
              <a:rPr lang="sr-Latn-RS" sz="2200" dirty="0" smtClean="0"/>
              <a:t>m</a:t>
            </a:r>
            <a:r>
              <a:rPr lang="sr-Cyrl-RS" sz="2200" dirty="0" smtClean="0"/>
              <a:t>.</a:t>
            </a:r>
          </a:p>
          <a:p>
            <a:r>
              <a:rPr lang="sr-Cyrl-RS" sz="2200" dirty="0" smtClean="0"/>
              <a:t>На подручју ове бање преовладава континентална клима.</a:t>
            </a:r>
          </a:p>
          <a:p>
            <a:r>
              <a:rPr lang="sr-Cyrl-RS" sz="2200" dirty="0" smtClean="0"/>
              <a:t>Најближа Кањижи је Сента, на око 20</a:t>
            </a:r>
            <a:r>
              <a:rPr lang="sr-Latn-RS" sz="2200" dirty="0" smtClean="0"/>
              <a:t>km</a:t>
            </a:r>
            <a:r>
              <a:rPr lang="sr-Cyrl-RS" sz="2200" dirty="0" smtClean="0"/>
              <a:t>, док је Суботица удаљена око 36</a:t>
            </a:r>
            <a:r>
              <a:rPr lang="sr-Latn-RS" sz="2200" dirty="0" smtClean="0"/>
              <a:t>km</a:t>
            </a:r>
            <a:r>
              <a:rPr lang="sr-Cyrl-RS" sz="2200" dirty="0" smtClean="0"/>
              <a:t>.</a:t>
            </a:r>
            <a:endParaRPr lang="sr-Latn-RS" sz="2200" dirty="0" smtClean="0"/>
          </a:p>
          <a:p>
            <a:r>
              <a:rPr lang="sr-Cyrl-RS" sz="2200" dirty="0" smtClean="0"/>
              <a:t>До бање се може стићи ауто путем Београд – Нови Сад – Суботица – Хоргош или железницом на релацији Београд – Суботица.</a:t>
            </a:r>
            <a:endParaRPr lang="sr-Latn-RS" sz="2200" dirty="0" smtClean="0"/>
          </a:p>
          <a:p>
            <a:endParaRPr lang="sr-Cyrl-R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143000"/>
          </a:xfrm>
        </p:spPr>
        <p:txBody>
          <a:bodyPr/>
          <a:lstStyle/>
          <a:p>
            <a:pPr algn="ctr"/>
            <a:r>
              <a:rPr lang="sr-Cyrl-RS" dirty="0" smtClean="0"/>
              <a:t>Бања Кањижа</a:t>
            </a: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18" y="0"/>
            <a:ext cx="2084682" cy="298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32340" y="18864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672437" y="261429"/>
            <a:ext cx="341661" cy="3239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20920" y="3514061"/>
            <a:ext cx="18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Бања Кањижа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7409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908720"/>
            <a:ext cx="8208912" cy="5328592"/>
          </a:xfrm>
        </p:spPr>
        <p:txBody>
          <a:bodyPr>
            <a:noAutofit/>
          </a:bodyPr>
          <a:lstStyle/>
          <a:p>
            <a:r>
              <a:rPr lang="sr-Cyrl-RS" sz="2300" dirty="0" smtClean="0"/>
              <a:t>Бања Кањижа поседује радиоактивну минералну воду која спада у ред натријујм-хидрокарбонатне-сулфидне хипертерме. Температура воде на кањишким изворима износи 51, 64, 72 степена целзијуса. Поседује катјоне-натријум, магнезијум, калијум, калцијум и анјоне-хидрокарбонате, сулфате и хидрофосфате.</a:t>
            </a:r>
          </a:p>
          <a:p>
            <a:r>
              <a:rPr lang="sr-Cyrl-RS" sz="2300" dirty="0" smtClean="0"/>
              <a:t>Лечење у овој бањи се врши се купањем и блатним облогама. Терапија се одвија у Специјалном заводу за рехабилитацију ,,Бања Кањижа“.</a:t>
            </a:r>
            <a:endParaRPr lang="sr-Latn-R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1497"/>
            <a:ext cx="8229600" cy="1143000"/>
          </a:xfrm>
        </p:spPr>
        <p:txBody>
          <a:bodyPr/>
          <a:lstStyle/>
          <a:p>
            <a:pPr algn="ctr"/>
            <a:r>
              <a:rPr lang="sr-Cyrl-RS" dirty="0" smtClean="0"/>
              <a:t>Минерални извори</a:t>
            </a:r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94" y="4480102"/>
            <a:ext cx="3550206" cy="237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55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Бања Кањижа посетиоцима нуди сјајне услове за савршен одмор. Гостима на располагању стоје два затворена базена, сауна, спортска хала, терени за фудбал, кошарку, рукомет и тенис. Љубитељи природе могу да проведу време на реци Тиса. Недалеко од бање се налази Суботица. Крај Суботице се налази језеро Палић, Зоолошки врт и излетиште.</a:t>
            </a: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/>
              <a:t>Туристичке атракције и уређеност бање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77486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Палићка бања се налази у северној Бачкој на око 7</a:t>
            </a:r>
            <a:r>
              <a:rPr lang="sr-Latn-RS" dirty="0" smtClean="0"/>
              <a:t>km </a:t>
            </a:r>
            <a:r>
              <a:rPr lang="sr-Cyrl-RS" dirty="0" smtClean="0"/>
              <a:t>од Суботице.</a:t>
            </a: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Палићка бања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4229491"/>
            <a:ext cx="24482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Палићка бања</a:t>
            </a:r>
            <a:endParaRPr lang="sr-Latn-R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22" y="2576613"/>
            <a:ext cx="2996971" cy="42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804248" y="276906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932040" y="2841071"/>
            <a:ext cx="1872208" cy="138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13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Палићко језеро је дубине до 2</a:t>
            </a:r>
            <a:r>
              <a:rPr lang="sr-Latn-RS" sz="2400" dirty="0" smtClean="0"/>
              <a:t>m</a:t>
            </a:r>
            <a:r>
              <a:rPr lang="sr-Cyrl-RS" sz="2400" dirty="0" smtClean="0"/>
              <a:t> и због великог броја алги је зелене боје.</a:t>
            </a:r>
          </a:p>
          <a:p>
            <a:r>
              <a:rPr lang="sr-Cyrl-RS" sz="2400" dirty="0" smtClean="0"/>
              <a:t>Из језера је у 18. веку вађена сода, јер је језеро некад било слано, па се зато верује да је Палић остатак </a:t>
            </a:r>
            <a:r>
              <a:rPr lang="sr-Cyrl-RS" sz="2400" dirty="0" smtClean="0"/>
              <a:t>Панонског </a:t>
            </a:r>
            <a:r>
              <a:rPr lang="sr-Cyrl-RS" sz="2400" dirty="0" smtClean="0"/>
              <a:t>м</a:t>
            </a:r>
            <a:r>
              <a:rPr lang="sr-Cyrl-RS" sz="2400" dirty="0" smtClean="0"/>
              <a:t>ора</a:t>
            </a:r>
            <a:r>
              <a:rPr lang="sr-Cyrl-RS" sz="2400" dirty="0" smtClean="0"/>
              <a:t>.</a:t>
            </a:r>
          </a:p>
          <a:p>
            <a:r>
              <a:rPr lang="sr-Cyrl-RS" sz="2400" dirty="0" smtClean="0"/>
              <a:t>Језерско блато је лековито, па је 1845. изграђено купатило и Палић је постао бања.</a:t>
            </a:r>
            <a:endParaRPr lang="sr-Latn-R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Географске одлике</a:t>
            </a:r>
            <a:endParaRPr lang="sr-Latn-R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5061617" cy="212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65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 време летње сезоне температура воде се креће од 18 до 25 степена.</a:t>
            </a:r>
          </a:p>
          <a:p>
            <a:r>
              <a:rPr lang="sr-Cyrl-RS" dirty="0" smtClean="0"/>
              <a:t>Клима на Палићком језеру је умерено континентална.</a:t>
            </a: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Минерални извори</a:t>
            </a:r>
            <a:endParaRPr lang="sr-Latn-R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41" y="4365104"/>
            <a:ext cx="3966092" cy="231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4292823" cy="228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84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Доказано </a:t>
            </a:r>
            <a:r>
              <a:rPr lang="sr-Cyrl-RS" dirty="0" smtClean="0"/>
              <a:t>је да у води има алкалног минерала (соде). </a:t>
            </a:r>
          </a:p>
          <a:p>
            <a:r>
              <a:rPr lang="sr-Cyrl-RS" dirty="0" smtClean="0"/>
              <a:t>Вода Палића по величини кухињске соли и соде надмашује воду Нижигерског језера и успешно лечи болести.</a:t>
            </a:r>
          </a:p>
          <a:p>
            <a:r>
              <a:rPr lang="sr-Cyrl-RS" dirty="0" smtClean="0"/>
              <a:t>Језерско блато је такође лековито, стронцијум је његов главни састојак.</a:t>
            </a:r>
          </a:p>
          <a:p>
            <a:r>
              <a:rPr lang="sr-Cyrl-RS" dirty="0" smtClean="0"/>
              <a:t>Палићка бања пружа могућности за рекреацију, разне спортове и шетње парковима.</a:t>
            </a: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Минерални састав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7765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231</TotalTime>
  <Words>514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Бање северне Србије</vt:lpstr>
      <vt:lpstr>Бање у северној Србији:</vt:lpstr>
      <vt:lpstr>Бања Кањижа</vt:lpstr>
      <vt:lpstr>Минерални извори</vt:lpstr>
      <vt:lpstr>Туристичке атракције и уређеност бање</vt:lpstr>
      <vt:lpstr>Палићка бања</vt:lpstr>
      <vt:lpstr>Географске одлике</vt:lpstr>
      <vt:lpstr>Минерални извори</vt:lpstr>
      <vt:lpstr>Минерални састав</vt:lpstr>
      <vt:lpstr>Бања Русанда</vt:lpstr>
      <vt:lpstr>Минерални извори</vt:lpstr>
      <vt:lpstr>Туристичке атракције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Бање северне Србије</dc:title>
  <dc:creator>Miro</dc:creator>
  <cp:lastModifiedBy>Miro</cp:lastModifiedBy>
  <cp:revision>23</cp:revision>
  <dcterms:created xsi:type="dcterms:W3CDTF">2021-11-13T14:06:02Z</dcterms:created>
  <dcterms:modified xsi:type="dcterms:W3CDTF">2021-11-14T21:11:16Z</dcterms:modified>
</cp:coreProperties>
</file>